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8404800" cy="32918400"/>
  <p:notesSz cx="6858000" cy="9144000"/>
  <p:embeddedFontLst>
    <p:embeddedFont>
      <p:font typeface="Halis GR" charset="1" panose="02000505030000020004"/>
      <p:regular r:id="rId7"/>
    </p:embeddedFont>
    <p:embeddedFont>
      <p:font typeface="Calibri (MS) Italics" charset="1" panose="020F05020202040A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050" y="-19050"/>
            <a:ext cx="38442900" cy="4762500"/>
            <a:chOff x="0" y="0"/>
            <a:chExt cx="512572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5400" y="25400"/>
              <a:ext cx="51206400" cy="6299200"/>
            </a:xfrm>
            <a:custGeom>
              <a:avLst/>
              <a:gdLst/>
              <a:ahLst/>
              <a:cxnLst/>
              <a:rect r="r" b="b" t="t" l="l"/>
              <a:pathLst>
                <a:path h="6299200" w="51206400">
                  <a:moveTo>
                    <a:pt x="0" y="0"/>
                  </a:moveTo>
                  <a:lnTo>
                    <a:pt x="51206400" y="0"/>
                  </a:lnTo>
                  <a:lnTo>
                    <a:pt x="51206400" y="6299200"/>
                  </a:lnTo>
                  <a:lnTo>
                    <a:pt x="0" y="6299200"/>
                  </a:lnTo>
                  <a:close/>
                </a:path>
              </a:pathLst>
            </a:custGeom>
            <a:solidFill>
              <a:srgbClr val="D7BD8A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2572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51257200">
                  <a:moveTo>
                    <a:pt x="25400" y="0"/>
                  </a:moveTo>
                  <a:lnTo>
                    <a:pt x="51231800" y="0"/>
                  </a:lnTo>
                  <a:cubicBezTo>
                    <a:pt x="51245771" y="0"/>
                    <a:pt x="51257200" y="11430"/>
                    <a:pt x="51257200" y="25400"/>
                  </a:cubicBezTo>
                  <a:lnTo>
                    <a:pt x="51257200" y="6324600"/>
                  </a:lnTo>
                  <a:cubicBezTo>
                    <a:pt x="51257200" y="6338570"/>
                    <a:pt x="51245771" y="6350000"/>
                    <a:pt x="51231800" y="6350000"/>
                  </a:cubicBezTo>
                  <a:lnTo>
                    <a:pt x="25400" y="6350000"/>
                  </a:lnTo>
                  <a:cubicBezTo>
                    <a:pt x="11430" y="6350000"/>
                    <a:pt x="0" y="6338570"/>
                    <a:pt x="0" y="6324600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6324600"/>
                  </a:lnTo>
                  <a:lnTo>
                    <a:pt x="25400" y="6324600"/>
                  </a:lnTo>
                  <a:lnTo>
                    <a:pt x="25400" y="6299200"/>
                  </a:lnTo>
                  <a:lnTo>
                    <a:pt x="51231800" y="6299200"/>
                  </a:lnTo>
                  <a:lnTo>
                    <a:pt x="51231800" y="6324600"/>
                  </a:lnTo>
                  <a:lnTo>
                    <a:pt x="51206400" y="6324600"/>
                  </a:lnTo>
                  <a:lnTo>
                    <a:pt x="51206400" y="25400"/>
                  </a:lnTo>
                  <a:lnTo>
                    <a:pt x="51231800" y="25400"/>
                  </a:lnTo>
                  <a:lnTo>
                    <a:pt x="5123180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7061206" y="767410"/>
            <a:ext cx="24282397" cy="381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250">
                <a:solidFill>
                  <a:srgbClr val="000000"/>
                </a:solidFill>
                <a:latin typeface="Halis GR"/>
                <a:ea typeface="Halis GR"/>
                <a:cs typeface="Halis GR"/>
                <a:sym typeface="Halis GR"/>
              </a:rPr>
              <a:t>Blank Poster Template 42” x 36”- Title Here</a:t>
            </a:r>
          </a:p>
          <a:p>
            <a:pPr algn="ctr">
              <a:lnSpc>
                <a:spcPts val="3399"/>
              </a:lnSpc>
            </a:pPr>
          </a:p>
          <a:p>
            <a:pPr algn="ctr">
              <a:lnSpc>
                <a:spcPts val="3399"/>
              </a:lnSpc>
            </a:pPr>
            <a:r>
              <a:rPr lang="en-US" sz="283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Name of Presenter: </a:t>
            </a:r>
          </a:p>
          <a:p>
            <a:pPr algn="ctr">
              <a:lnSpc>
                <a:spcPts val="3399"/>
              </a:lnSpc>
            </a:pPr>
            <a:r>
              <a:rPr lang="en-US" sz="283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Degree and program (of presenter): Example: M.S. in Biology or PhD in Geography</a:t>
            </a:r>
          </a:p>
          <a:p>
            <a:pPr algn="ctr">
              <a:lnSpc>
                <a:spcPts val="3399"/>
              </a:lnSpc>
            </a:pPr>
            <a:r>
              <a:rPr lang="en-US" sz="283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Co-Authors names:</a:t>
            </a:r>
          </a:p>
          <a:p>
            <a:pPr algn="ctr">
              <a:lnSpc>
                <a:spcPts val="3399"/>
              </a:lnSpc>
            </a:pPr>
            <a:r>
              <a:rPr lang="en-US" sz="2833" i="tru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Funders if any:</a:t>
            </a:r>
          </a:p>
          <a:p>
            <a:pPr algn="ctr">
              <a:lnSpc>
                <a:spcPts val="3399"/>
              </a:lnSpc>
            </a:pPr>
          </a:p>
          <a:p>
            <a:pPr algn="ctr">
              <a:lnSpc>
                <a:spcPts val="339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27940086" y="1300883"/>
            <a:ext cx="9789801" cy="1988328"/>
            <a:chOff x="0" y="0"/>
            <a:chExt cx="14965591" cy="30395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965553" cy="3039491"/>
            </a:xfrm>
            <a:custGeom>
              <a:avLst/>
              <a:gdLst/>
              <a:ahLst/>
              <a:cxnLst/>
              <a:rect r="r" b="b" t="t" l="l"/>
              <a:pathLst>
                <a:path h="3039491" w="14965553">
                  <a:moveTo>
                    <a:pt x="0" y="0"/>
                  </a:moveTo>
                  <a:lnTo>
                    <a:pt x="14965553" y="0"/>
                  </a:lnTo>
                  <a:lnTo>
                    <a:pt x="14965553" y="3039491"/>
                  </a:lnTo>
                  <a:lnTo>
                    <a:pt x="0" y="303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249" r="0" b="-6249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87659" y="1027625"/>
            <a:ext cx="8586483" cy="2233772"/>
            <a:chOff x="0" y="0"/>
            <a:chExt cx="11448645" cy="29783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48645" cy="2978362"/>
            </a:xfrm>
            <a:custGeom>
              <a:avLst/>
              <a:gdLst/>
              <a:ahLst/>
              <a:cxnLst/>
              <a:rect r="r" b="b" t="t" l="l"/>
              <a:pathLst>
                <a:path h="2978362" w="11448645">
                  <a:moveTo>
                    <a:pt x="0" y="0"/>
                  </a:moveTo>
                  <a:lnTo>
                    <a:pt x="11448645" y="0"/>
                  </a:lnTo>
                  <a:lnTo>
                    <a:pt x="11448645" y="2978362"/>
                  </a:lnTo>
                  <a:lnTo>
                    <a:pt x="0" y="2978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506" t="-3466" r="-4553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5873" y="179223"/>
              <a:ext cx="11076837" cy="2619917"/>
            </a:xfrm>
            <a:custGeom>
              <a:avLst/>
              <a:gdLst/>
              <a:ahLst/>
              <a:cxnLst/>
              <a:rect r="r" b="b" t="t" l="l"/>
              <a:pathLst>
                <a:path h="2619917" w="11076837">
                  <a:moveTo>
                    <a:pt x="0" y="0"/>
                  </a:moveTo>
                  <a:lnTo>
                    <a:pt x="11076837" y="0"/>
                  </a:lnTo>
                  <a:lnTo>
                    <a:pt x="11076837" y="2619916"/>
                  </a:lnTo>
                  <a:lnTo>
                    <a:pt x="0" y="2619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2466" r="0" b="-64473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175873" y="179223"/>
              <a:ext cx="11076837" cy="2619917"/>
              <a:chOff x="0" y="0"/>
              <a:chExt cx="4596728" cy="1087228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4596728" cy="1087228"/>
              </a:xfrm>
              <a:custGeom>
                <a:avLst/>
                <a:gdLst/>
                <a:ahLst/>
                <a:cxnLst/>
                <a:rect r="r" b="b" t="t" l="l"/>
                <a:pathLst>
                  <a:path h="1087228" w="4596728">
                    <a:moveTo>
                      <a:pt x="0" y="0"/>
                    </a:moveTo>
                    <a:lnTo>
                      <a:pt x="4596728" y="0"/>
                    </a:lnTo>
                    <a:lnTo>
                      <a:pt x="4596728" y="1087228"/>
                    </a:lnTo>
                    <a:lnTo>
                      <a:pt x="0" y="1087228"/>
                    </a:lnTo>
                    <a:close/>
                  </a:path>
                </a:pathLst>
              </a:custGeom>
              <a:solidFill>
                <a:srgbClr val="00507A">
                  <a:alpha val="73725"/>
                </a:srgbClr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4596728" cy="10967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980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845045" y="635990"/>
              <a:ext cx="9738494" cy="1834083"/>
            </a:xfrm>
            <a:custGeom>
              <a:avLst/>
              <a:gdLst/>
              <a:ahLst/>
              <a:cxnLst/>
              <a:rect r="r" b="b" t="t" l="l"/>
              <a:pathLst>
                <a:path h="1834083" w="9738494">
                  <a:moveTo>
                    <a:pt x="0" y="0"/>
                  </a:moveTo>
                  <a:lnTo>
                    <a:pt x="9738494" y="0"/>
                  </a:lnTo>
                  <a:lnTo>
                    <a:pt x="9738494" y="1834083"/>
                  </a:lnTo>
                  <a:lnTo>
                    <a:pt x="0" y="1834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83" t="0" r="-283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9093877" y="589198"/>
              <a:ext cx="1434050" cy="686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6"/>
                </a:lnSpc>
              </a:pPr>
              <a:r>
                <a:rPr lang="en-US" sz="3111" spc="298">
                  <a:solidFill>
                    <a:srgbClr val="BFF3FD"/>
                  </a:solidFill>
                  <a:latin typeface="Halis GR"/>
                  <a:ea typeface="Halis GR"/>
                  <a:cs typeface="Halis GR"/>
                  <a:sym typeface="Halis GR"/>
                </a:rPr>
                <a:t>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DAG_uohVVrU</dc:identifier>
  <dcterms:modified xsi:type="dcterms:W3CDTF">2011-08-01T06:04:30Z</dcterms:modified>
  <cp:revision>1</cp:revision>
  <dc:title>GSRC Blank Poster Template 42x36.pptx</dc:title>
</cp:coreProperties>
</file>